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AA866-0399-428C-95AD-B681520AA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72172B-C82E-409E-B6C1-30A02E325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EFF55B-A07B-4EDA-9BA9-121CFC287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1EC8-9A5B-4DE8-BE45-3CB977739435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9B0577-E223-4AD3-94DC-11BCAFB6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BB8A00-1675-4B0D-ACBC-A85B4BF0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4B4B-BEEE-42CC-8345-69B6CC6ED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85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975F7-B4BA-4E73-A6C9-A0DADCBB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367E47-D041-4122-ADAE-D946A339C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FB8F5C-8B7D-4FA2-B2DF-BA142EEC3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1EC8-9A5B-4DE8-BE45-3CB977739435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CAFF9C-5008-4799-BA22-74F39F5F1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CD955C-17C0-4052-B4EF-0C71DBCD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4B4B-BEEE-42CC-8345-69B6CC6ED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87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F61A63C-8551-4D39-B7B2-7227EF58C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985F52-FAED-4F60-855B-210A84E98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82D67A-CD51-4FA5-8ABB-0CB63CF3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1EC8-9A5B-4DE8-BE45-3CB977739435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B49BC4-E2B6-48BF-AED0-B3AA906BC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3BAA1A-8DB3-4665-B399-343600F6D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4B4B-BEEE-42CC-8345-69B6CC6ED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74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C9B12-51AD-4AAA-A5E0-0404E986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6F5734-8551-42F2-812E-9E51C5443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F635DB-D9F2-4341-8368-F40163AC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1EC8-9A5B-4DE8-BE45-3CB977739435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952248-7D56-4FFD-B466-FE1EF833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C20524-7609-4EE8-8838-B9E4015EE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4B4B-BEEE-42CC-8345-69B6CC6ED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85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D3950-CC4A-435C-BD8C-EF4B5B7B7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AAC008-3F21-487D-9722-96C4ABC46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2977DB-EBF4-41ED-BF61-D6660E02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1EC8-9A5B-4DE8-BE45-3CB977739435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0FC057-3A67-478E-AC8D-44213748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6ADF8C-11A7-41CE-B196-A6339D2A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4B4B-BEEE-42CC-8345-69B6CC6ED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42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D65E9-2FBF-4291-9BF5-F99F76B5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E25CF6-D6BA-4B54-B876-59D84C279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42B907-7CBB-4232-B703-AD14583A9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5BC760-4483-4546-A709-1B808DC56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1EC8-9A5B-4DE8-BE45-3CB977739435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C08CE5-6B7E-4C2C-AA87-C91CD750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04E5CA-C71E-4C8A-86D3-D625B7E6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4B4B-BEEE-42CC-8345-69B6CC6ED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14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7165E-B3A4-4BF8-AECF-CFB6C286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B6BD39-3F8F-49E0-9FA8-9EE232914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EA841FD-4E41-44D4-847B-73FEB10D3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E2DFA08-522C-4424-8808-4FEBF4C9A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4BEC4B7-B587-4B99-A220-C3224689D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85DD816-E66B-4848-BA63-01460F12D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1EC8-9A5B-4DE8-BE45-3CB977739435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A10CC9B-12C7-4201-99FF-616FD3680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8BFE250-6A52-45F8-AB4D-C6EB2554C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4B4B-BEEE-42CC-8345-69B6CC6ED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137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99B96-2E66-4FDD-97DF-5B100E45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F7689B2-8993-421F-9037-DEEB8BAE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1EC8-9A5B-4DE8-BE45-3CB977739435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FEC3F2C-8E57-47DF-83D1-E198A479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4BA6A55-909B-47E5-98F6-DF5950B0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4B4B-BEEE-42CC-8345-69B6CC6ED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59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CF144E2-0E73-4812-A94F-6D1CB59F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1EC8-9A5B-4DE8-BE45-3CB977739435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2F6B094-A1EA-4EC1-8E08-DBD1D4956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72A107E-119D-4A14-A3FB-9814CA03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4B4B-BEEE-42CC-8345-69B6CC6ED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0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13ED4-3A8E-4AAE-A4C1-98EF68FF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B02C03-AE60-4EA7-8293-6D0923FBF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397036-B87E-4597-B030-AE11AC967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B4FAD8-2219-4EFB-BEE2-5272C6A4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1EC8-9A5B-4DE8-BE45-3CB977739435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86B1C8-D9A5-44FE-BE36-E129D3C7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76C4B9-D88E-413B-AC8F-F49696332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4B4B-BEEE-42CC-8345-69B6CC6ED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69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EC947-E48C-40A4-A569-95CD496F2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8F373A6-648A-4B3C-9A35-1B5248E9FF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B98D18-940C-42DD-9C8B-75354F2FC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1F33A1-180E-4EE0-85DA-C979DD641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1EC8-9A5B-4DE8-BE45-3CB977739435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104D97-F639-4E9D-B33C-FE844AAEE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6C7634-5534-4889-BBAC-3F035502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4B4B-BEEE-42CC-8345-69B6CC6ED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11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02B5C94-7951-42DC-B3EB-7C3DF534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93261A-741E-49F8-A5B4-BE932D81D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B14EEB-BF5B-4DCF-9B1B-1C6496FF3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41EC8-9A5B-4DE8-BE45-3CB977739435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6FF6B7-2413-4284-A926-D0003F82E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A293C4-BFD0-40C6-8074-9F0CCED16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F4B4B-BEEE-42CC-8345-69B6CC6ED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46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u@gmail.com" TargetMode="External"/><Relationship Id="rId2" Type="http://schemas.openxmlformats.org/officeDocument/2006/relationships/hyperlink" Target="mailto:eu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n&#243;s@professor.ufcg.edu.br" TargetMode="External"/><Relationship Id="rId4" Type="http://schemas.openxmlformats.org/officeDocument/2006/relationships/hyperlink" Target="mailto:ele@hot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m 3" descr="Forma, Círculo&#10;&#10;Descrição gerada automaticamente">
            <a:extLst>
              <a:ext uri="{FF2B5EF4-FFF2-40B4-BE49-F238E27FC236}">
                <a16:creationId xmlns:a16="http://schemas.microsoft.com/office/drawing/2014/main" id="{F4662E8B-6004-4B3E-8060-087FADDF6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488" y="1473433"/>
            <a:ext cx="1299424" cy="109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m 4" descr="Logotipo&#10;&#10;Descrição gerada automaticamente">
            <a:extLst>
              <a:ext uri="{FF2B5EF4-FFF2-40B4-BE49-F238E27FC236}">
                <a16:creationId xmlns:a16="http://schemas.microsoft.com/office/drawing/2014/main" id="{BF2B03FB-E96C-4866-94CC-3A60568BD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935" y="264523"/>
            <a:ext cx="1691762" cy="90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m 2" descr="Ícone&#10;&#10;Descrição gerada automaticamente">
            <a:extLst>
              <a:ext uri="{FF2B5EF4-FFF2-40B4-BE49-F238E27FC236}">
                <a16:creationId xmlns:a16="http://schemas.microsoft.com/office/drawing/2014/main" id="{8047D64F-7B96-4443-9A94-191BBCDE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2" y="237179"/>
            <a:ext cx="996882" cy="90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m 1" descr="Logotipo&#10;&#10;Descrição gerada automaticamente">
            <a:extLst>
              <a:ext uri="{FF2B5EF4-FFF2-40B4-BE49-F238E27FC236}">
                <a16:creationId xmlns:a16="http://schemas.microsoft.com/office/drawing/2014/main" id="{3BD8A8D2-BBE0-45AB-A7FD-A26103A36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89" y="1552284"/>
            <a:ext cx="1166192" cy="11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24D04C1B-A4F5-44A8-A22B-F622C7548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444" y="473153"/>
            <a:ext cx="881511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II ENCONTRO INSTITUCIONAL PIBID/PRP – UFCG</a:t>
            </a: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D132979-1159-4A80-A8AA-28146114306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787482" y="1070936"/>
            <a:ext cx="82850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CONEXÕES E PROPOSTAS PARA O FORTALECIMENTO DA IDENTIDADE </a:t>
            </a:r>
            <a:endParaRPr kumimoji="0" lang="pt-BR" altLang="pt-B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DOCENTE E DA EDUCAÇÃO NO PAÍS</a:t>
            </a:r>
            <a:endParaRPr kumimoji="0" lang="pt-BR" altLang="pt-B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 20 a 22 de março de 2024</a:t>
            </a:r>
            <a:endParaRPr kumimoji="0" lang="pt-BR" altLang="pt-B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CENTRO DE FORMAÇÃO DE PROFESSORES – CFP</a:t>
            </a:r>
            <a:endParaRPr kumimoji="0" lang="pt-BR" altLang="pt-B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C24E22D-E02B-43AB-B070-C7E787C806FC}"/>
              </a:ext>
            </a:extLst>
          </p:cNvPr>
          <p:cNvSpPr txBox="1">
            <a:spLocks/>
          </p:cNvSpPr>
          <p:nvPr/>
        </p:nvSpPr>
        <p:spPr>
          <a:xfrm>
            <a:off x="1447790" y="3135704"/>
            <a:ext cx="8964407" cy="11025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E3850C4-47A3-40A1-9C12-37B8DD3D542E}"/>
              </a:ext>
            </a:extLst>
          </p:cNvPr>
          <p:cNvSpPr txBox="1"/>
          <p:nvPr/>
        </p:nvSpPr>
        <p:spPr>
          <a:xfrm>
            <a:off x="2066558" y="4645761"/>
            <a:ext cx="8058883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Subprojeto </a:t>
            </a:r>
            <a:r>
              <a:rPr lang="pt-BR" sz="2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XXXXX</a:t>
            </a: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Campus </a:t>
            </a:r>
            <a:r>
              <a:rPr lang="pt-BR" sz="2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XXXXX </a:t>
            </a: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pt-BR" sz="2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PIBID</a:t>
            </a: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ou </a:t>
            </a:r>
            <a:r>
              <a:rPr lang="pt-BR" sz="2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PRP</a:t>
            </a:r>
          </a:p>
        </p:txBody>
      </p:sp>
    </p:spTree>
    <p:extLst>
      <p:ext uri="{BB962C8B-B14F-4D97-AF65-F5344CB8AC3E}">
        <p14:creationId xmlns:p14="http://schemas.microsoft.com/office/powerpoint/2010/main" val="23973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6F1497F-F674-4BD8-9198-E417A820E007}"/>
              </a:ext>
            </a:extLst>
          </p:cNvPr>
          <p:cNvSpPr txBox="1"/>
          <p:nvPr/>
        </p:nvSpPr>
        <p:spPr>
          <a:xfrm>
            <a:off x="152399" y="2206109"/>
            <a:ext cx="11887200" cy="3957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Subprojeto </a:t>
            </a:r>
            <a:r>
              <a:rPr lang="pt-BR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XXXX</a:t>
            </a:r>
            <a:r>
              <a:rPr lang="pt-BR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Campus </a:t>
            </a:r>
            <a:r>
              <a:rPr lang="pt-BR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XXXX</a:t>
            </a:r>
            <a:r>
              <a:rPr lang="pt-BR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PIBID ou PRP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Nome do Autor 01 – </a:t>
            </a:r>
            <a:r>
              <a:rPr lang="pt-BR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Função do Autor 01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pt-BR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ome do Autor 02 – </a:t>
            </a:r>
            <a:r>
              <a:rPr lang="pt-BR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Função do Autor 02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Nome do Autor 03 – </a:t>
            </a:r>
            <a:r>
              <a:rPr lang="pt-BR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Função do Autor 03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Nome do Autor 04 – </a:t>
            </a:r>
            <a:r>
              <a:rPr lang="pt-BR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Função do Autor 04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Nome do Autor 05 –  </a:t>
            </a:r>
            <a:r>
              <a:rPr lang="pt-BR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Função do Autor 05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Contatos: </a:t>
            </a:r>
            <a:r>
              <a:rPr lang="pt-BR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eu@gmail.com</a:t>
            </a:r>
            <a:r>
              <a:rPr lang="pt-BR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pt-BR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tu@gmail.com</a:t>
            </a:r>
            <a:r>
              <a:rPr lang="pt-BR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pt-BR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ele@hotmail.com</a:t>
            </a:r>
            <a:r>
              <a:rPr lang="pt-BR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pt-BR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nós@professor.ufcg.edu.br</a:t>
            </a:r>
            <a:r>
              <a:rPr lang="pt-BR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522642F-83CB-4B77-B1EE-08598492A4C8}"/>
              </a:ext>
            </a:extLst>
          </p:cNvPr>
          <p:cNvSpPr txBox="1">
            <a:spLocks/>
          </p:cNvSpPr>
          <p:nvPr/>
        </p:nvSpPr>
        <p:spPr>
          <a:xfrm>
            <a:off x="1613796" y="884453"/>
            <a:ext cx="8964407" cy="11025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</a:p>
        </p:txBody>
      </p:sp>
    </p:spTree>
    <p:extLst>
      <p:ext uri="{BB962C8B-B14F-4D97-AF65-F5344CB8AC3E}">
        <p14:creationId xmlns:p14="http://schemas.microsoft.com/office/powerpoint/2010/main" val="79907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7E354DB-1168-41D3-B7E4-4029EFF1AF08}"/>
              </a:ext>
            </a:extLst>
          </p:cNvPr>
          <p:cNvSpPr txBox="1">
            <a:spLocks/>
          </p:cNvSpPr>
          <p:nvPr/>
        </p:nvSpPr>
        <p:spPr>
          <a:xfrm>
            <a:off x="1306029" y="818193"/>
            <a:ext cx="8964407" cy="11025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37C17A-1E78-468F-9643-791E03CB0938}"/>
              </a:ext>
            </a:extLst>
          </p:cNvPr>
          <p:cNvSpPr txBox="1"/>
          <p:nvPr/>
        </p:nvSpPr>
        <p:spPr>
          <a:xfrm>
            <a:off x="675861" y="1803766"/>
            <a:ext cx="11198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t-BR" sz="2000" b="1" dirty="0"/>
              <a:t>OBJETIVOS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t-BR" sz="2000" b="1" dirty="0"/>
              <a:t>JUSTIFICATIVA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t-BR" sz="2000" b="1" dirty="0"/>
              <a:t>INTRODUÇÃO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t-BR" sz="2000" b="1" dirty="0"/>
              <a:t>METODOLOGIA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t-PT" sz="2000" b="1" dirty="0"/>
              <a:t>REFERENCIAL TEÓRICO)</a:t>
            </a:r>
            <a:endParaRPr lang="pt-BR" sz="2000" b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t-PT" sz="2000" b="1" dirty="0"/>
              <a:t>RESULTADOS E DISCUSSÃO </a:t>
            </a:r>
            <a:endParaRPr lang="pt-BR" sz="2000" b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t-PT" sz="2000" b="1" dirty="0"/>
              <a:t>CONSIDERAÇÕES FINAIS</a:t>
            </a:r>
            <a:endParaRPr lang="pt-BR" sz="2000" b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t-BR" sz="2000" b="1" dirty="0"/>
              <a:t>REFERÊNCIAS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4E0F220-BD5F-4A5E-A770-5C4B4AA22744}"/>
              </a:ext>
            </a:extLst>
          </p:cNvPr>
          <p:cNvSpPr txBox="1"/>
          <p:nvPr/>
        </p:nvSpPr>
        <p:spPr>
          <a:xfrm>
            <a:off x="503583" y="5054234"/>
            <a:ext cx="115426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OBSERVAÇÃO: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Os itens do trabalho devem ser escritos de forma </a:t>
            </a:r>
            <a:r>
              <a:rPr lang="pt-BR" u="sng" dirty="0"/>
              <a:t>topificada</a:t>
            </a:r>
            <a:r>
              <a:rPr lang="pt-BR" dirty="0"/>
              <a:t> com apenas as principais informações de cada item!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Devem ser usados até, no máximo, 15 slides!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439369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184</Words>
  <Application>Microsoft Office PowerPoint</Application>
  <PresentationFormat>Widescreen</PresentationFormat>
  <Paragraphs>32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fabio.ferreira</dc:creator>
  <cp:lastModifiedBy>Israel Sousa</cp:lastModifiedBy>
  <cp:revision>3</cp:revision>
  <dcterms:created xsi:type="dcterms:W3CDTF">2024-03-08T17:22:01Z</dcterms:created>
  <dcterms:modified xsi:type="dcterms:W3CDTF">2024-03-08T18:08:02Z</dcterms:modified>
</cp:coreProperties>
</file>